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200900" cy="10801350"/>
  <p:notesSz cx="6858000" cy="9144000"/>
  <p:defaultTextStyle>
    <a:defPPr>
      <a:defRPr lang="tr-TR"/>
    </a:defPPr>
    <a:lvl1pPr marL="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43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87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430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574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717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861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004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148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02">
          <p15:clr>
            <a:srgbClr val="A4A3A4"/>
          </p15:clr>
        </p15:guide>
        <p15:guide id="2" pos="22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2376" y="54"/>
      </p:cViewPr>
      <p:guideLst>
        <p:guide orient="horz" pos="3402"/>
        <p:guide pos="22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540068" y="3355422"/>
            <a:ext cx="6120765" cy="231528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080135" y="6120765"/>
            <a:ext cx="5040630" cy="27603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6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00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pPr/>
              <a:t>03.03.2023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3546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pPr/>
              <a:t>03.03.2023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0240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3915489" y="577573"/>
            <a:ext cx="1215152" cy="12286536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270034" y="577573"/>
            <a:ext cx="3525441" cy="12286536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pPr/>
              <a:t>03.03.2023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179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pPr/>
              <a:t>03.03.2023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8299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68822" y="6940868"/>
            <a:ext cx="6120765" cy="2145268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68822" y="4578074"/>
            <a:ext cx="6120765" cy="2362794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435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87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30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57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717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861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004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14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pPr/>
              <a:t>03.03.2023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7186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270034" y="3360421"/>
            <a:ext cx="2370296" cy="950368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2760346" y="3360421"/>
            <a:ext cx="2370296" cy="950368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pPr/>
              <a:t>03.03.2023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4746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60045" y="432555"/>
            <a:ext cx="6480810" cy="1800225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60046" y="2417803"/>
            <a:ext cx="3181648" cy="100762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300" b="1"/>
            </a:lvl2pPr>
            <a:lvl3pPr marL="1028700" indent="0">
              <a:buNone/>
              <a:defRPr sz="2000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360046" y="3425428"/>
            <a:ext cx="3181648" cy="622327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3657958" y="2417803"/>
            <a:ext cx="3182898" cy="100762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300" b="1"/>
            </a:lvl2pPr>
            <a:lvl3pPr marL="1028700" indent="0">
              <a:buNone/>
              <a:defRPr sz="2000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3657958" y="3425428"/>
            <a:ext cx="3182898" cy="622327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pPr/>
              <a:t>03.03.2023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3510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pPr/>
              <a:t>03.03.2023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004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pPr/>
              <a:t>03.03.2023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1588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60045" y="430054"/>
            <a:ext cx="2369047" cy="183022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815352" y="430055"/>
            <a:ext cx="4025504" cy="921865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360045" y="2260283"/>
            <a:ext cx="2369047" cy="7388425"/>
          </a:xfrm>
        </p:spPr>
        <p:txBody>
          <a:bodyPr/>
          <a:lstStyle>
            <a:lvl1pPr marL="0" indent="0">
              <a:buNone/>
              <a:defRPr sz="1600"/>
            </a:lvl1pPr>
            <a:lvl2pPr marL="514350" indent="0">
              <a:buNone/>
              <a:defRPr sz="1400"/>
            </a:lvl2pPr>
            <a:lvl3pPr marL="1028700" indent="0">
              <a:buNone/>
              <a:defRPr sz="1100"/>
            </a:lvl3pPr>
            <a:lvl4pPr marL="1543050" indent="0">
              <a:buNone/>
              <a:defRPr sz="1000"/>
            </a:lvl4pPr>
            <a:lvl5pPr marL="2057400" indent="0">
              <a:buNone/>
              <a:defRPr sz="1000"/>
            </a:lvl5pPr>
            <a:lvl6pPr marL="2571750" indent="0">
              <a:buNone/>
              <a:defRPr sz="1000"/>
            </a:lvl6pPr>
            <a:lvl7pPr marL="3086100" indent="0">
              <a:buNone/>
              <a:defRPr sz="1000"/>
            </a:lvl7pPr>
            <a:lvl8pPr marL="3600450" indent="0">
              <a:buNone/>
              <a:defRPr sz="1000"/>
            </a:lvl8pPr>
            <a:lvl9pPr marL="41148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pPr/>
              <a:t>03.03.2023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2669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11427" y="7560945"/>
            <a:ext cx="4320540" cy="89261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411427" y="965120"/>
            <a:ext cx="4320540" cy="6480810"/>
          </a:xfrm>
        </p:spPr>
        <p:txBody>
          <a:bodyPr/>
          <a:lstStyle>
            <a:lvl1pPr marL="0" indent="0">
              <a:buNone/>
              <a:defRPr sz="3600"/>
            </a:lvl1pPr>
            <a:lvl2pPr marL="514350" indent="0">
              <a:buNone/>
              <a:defRPr sz="3200"/>
            </a:lvl2pPr>
            <a:lvl3pPr marL="1028700" indent="0">
              <a:buNone/>
              <a:defRPr sz="2700"/>
            </a:lvl3pPr>
            <a:lvl4pPr marL="1543050" indent="0">
              <a:buNone/>
              <a:defRPr sz="2300"/>
            </a:lvl4pPr>
            <a:lvl5pPr marL="2057400" indent="0">
              <a:buNone/>
              <a:defRPr sz="2300"/>
            </a:lvl5pPr>
            <a:lvl6pPr marL="2571750" indent="0">
              <a:buNone/>
              <a:defRPr sz="2300"/>
            </a:lvl6pPr>
            <a:lvl7pPr marL="3086100" indent="0">
              <a:buNone/>
              <a:defRPr sz="2300"/>
            </a:lvl7pPr>
            <a:lvl8pPr marL="3600450" indent="0">
              <a:buNone/>
              <a:defRPr sz="2300"/>
            </a:lvl8pPr>
            <a:lvl9pPr marL="4114800" indent="0">
              <a:buNone/>
              <a:defRPr sz="23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411427" y="8453558"/>
            <a:ext cx="4320540" cy="1267657"/>
          </a:xfrm>
        </p:spPr>
        <p:txBody>
          <a:bodyPr/>
          <a:lstStyle>
            <a:lvl1pPr marL="0" indent="0">
              <a:buNone/>
              <a:defRPr sz="1600"/>
            </a:lvl1pPr>
            <a:lvl2pPr marL="514350" indent="0">
              <a:buNone/>
              <a:defRPr sz="1400"/>
            </a:lvl2pPr>
            <a:lvl3pPr marL="1028700" indent="0">
              <a:buNone/>
              <a:defRPr sz="1100"/>
            </a:lvl3pPr>
            <a:lvl4pPr marL="1543050" indent="0">
              <a:buNone/>
              <a:defRPr sz="1000"/>
            </a:lvl4pPr>
            <a:lvl5pPr marL="2057400" indent="0">
              <a:buNone/>
              <a:defRPr sz="1000"/>
            </a:lvl5pPr>
            <a:lvl6pPr marL="2571750" indent="0">
              <a:buNone/>
              <a:defRPr sz="1000"/>
            </a:lvl6pPr>
            <a:lvl7pPr marL="3086100" indent="0">
              <a:buNone/>
              <a:defRPr sz="1000"/>
            </a:lvl7pPr>
            <a:lvl8pPr marL="3600450" indent="0">
              <a:buNone/>
              <a:defRPr sz="1000"/>
            </a:lvl8pPr>
            <a:lvl9pPr marL="41148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pPr/>
              <a:t>03.03.2023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8817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360045" y="432555"/>
            <a:ext cx="6480810" cy="1800225"/>
          </a:xfrm>
          <a:prstGeom prst="rect">
            <a:avLst/>
          </a:prstGeom>
        </p:spPr>
        <p:txBody>
          <a:bodyPr vert="horz" lIns="102870" tIns="51435" rIns="102870" bIns="51435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60045" y="2520317"/>
            <a:ext cx="6480810" cy="7128391"/>
          </a:xfrm>
          <a:prstGeom prst="rect">
            <a:avLst/>
          </a:prstGeom>
        </p:spPr>
        <p:txBody>
          <a:bodyPr vert="horz" lIns="102870" tIns="51435" rIns="102870" bIns="51435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360045" y="10011253"/>
            <a:ext cx="1680210" cy="575071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BAD11-6891-4368-A88B-11DDAD427517}" type="datetimeFigureOut">
              <a:rPr lang="tr-TR" smtClean="0"/>
              <a:pPr/>
              <a:t>03.03.2023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2460308" y="10011253"/>
            <a:ext cx="2280285" cy="575071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5160645" y="10011253"/>
            <a:ext cx="1680210" cy="575071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326A4-C4BA-4C50-AE7E-CE34B741F73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8731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287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5763" indent="-385763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5819" indent="-321469" algn="l" defTabSz="10287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Resim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82" y="4849602"/>
            <a:ext cx="2003479" cy="6026338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569" y="4824611"/>
            <a:ext cx="2003479" cy="6026338"/>
          </a:xfrm>
          <a:prstGeom prst="rect">
            <a:avLst/>
          </a:prstGeom>
        </p:spPr>
      </p:pic>
      <p:pic>
        <p:nvPicPr>
          <p:cNvPr id="22" name="Resim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634" y="4824611"/>
            <a:ext cx="2003479" cy="6026338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5" y="4824611"/>
            <a:ext cx="2003479" cy="6026338"/>
          </a:xfrm>
          <a:prstGeom prst="rect">
            <a:avLst/>
          </a:prstGeom>
        </p:spPr>
      </p:pic>
      <p:pic>
        <p:nvPicPr>
          <p:cNvPr id="44" name="Resim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700" y="55206"/>
            <a:ext cx="1600200" cy="4813300"/>
          </a:xfrm>
          <a:prstGeom prst="rect">
            <a:avLst/>
          </a:prstGeom>
        </p:spPr>
      </p:pic>
      <p:pic>
        <p:nvPicPr>
          <p:cNvPr id="45" name="Resim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746" y="-13680"/>
            <a:ext cx="1600200" cy="4813300"/>
          </a:xfrm>
          <a:prstGeom prst="rect">
            <a:avLst/>
          </a:prstGeom>
        </p:spPr>
      </p:pic>
      <p:pic>
        <p:nvPicPr>
          <p:cNvPr id="46" name="Resim 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386" y="0"/>
            <a:ext cx="1600200" cy="4813300"/>
          </a:xfrm>
          <a:prstGeom prst="rect">
            <a:avLst/>
          </a:prstGeom>
        </p:spPr>
      </p:pic>
      <p:pic>
        <p:nvPicPr>
          <p:cNvPr id="47" name="Resim 4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188" y="11311"/>
            <a:ext cx="1600200" cy="481330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7" y="86683"/>
            <a:ext cx="1600200" cy="4813300"/>
          </a:xfrm>
          <a:prstGeom prst="rect">
            <a:avLst/>
          </a:prstGeom>
        </p:spPr>
      </p:pic>
      <p:sp>
        <p:nvSpPr>
          <p:cNvPr id="18" name="Metin kutusu 17"/>
          <p:cNvSpPr txBox="1"/>
          <p:nvPr/>
        </p:nvSpPr>
        <p:spPr>
          <a:xfrm>
            <a:off x="1314467" y="250939"/>
            <a:ext cx="4800118" cy="14773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lnSpc>
                <a:spcPct val="125000"/>
              </a:lnSpc>
            </a:pPr>
            <a:r>
              <a:rPr lang="tr-TR" sz="1800" b="1" cap="all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anose="030F0702030302020204" pitchFamily="66" charset="0"/>
              </a:rPr>
              <a:t>YTÜ </a:t>
            </a:r>
          </a:p>
          <a:p>
            <a:pPr algn="ctr">
              <a:lnSpc>
                <a:spcPct val="125000"/>
              </a:lnSpc>
            </a:pPr>
            <a:r>
              <a:rPr lang="tr-TR" sz="1800" b="1" cap="all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anose="030F0702030302020204" pitchFamily="66" charset="0"/>
              </a:rPr>
              <a:t>FEN EDEBİYAT FAKÜLTESİ </a:t>
            </a:r>
          </a:p>
          <a:p>
            <a:pPr algn="ctr">
              <a:lnSpc>
                <a:spcPct val="125000"/>
              </a:lnSpc>
            </a:pPr>
            <a:r>
              <a:rPr lang="tr-TR" sz="1800" b="1" cap="all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anose="030F0702030302020204" pitchFamily="66" charset="0"/>
              </a:rPr>
              <a:t>KİMYA BÖLÜMÜ</a:t>
            </a:r>
          </a:p>
          <a:p>
            <a:pPr algn="ctr">
              <a:lnSpc>
                <a:spcPct val="125000"/>
              </a:lnSpc>
            </a:pPr>
            <a:r>
              <a:rPr lang="tr-TR" sz="1800" b="1" cap="all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anose="030F0702030302020204" pitchFamily="66" charset="0"/>
              </a:rPr>
              <a:t>SEMİNER DERSİ SUNUMU</a:t>
            </a:r>
            <a:endParaRPr lang="tr-TR" sz="1800" b="1" cap="all" dirty="0">
              <a:ln/>
              <a:solidFill>
                <a:schemeClr val="accent1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mic Sans MS" panose="030F0702030302020204" pitchFamily="66" charset="0"/>
            </a:endParaRPr>
          </a:p>
        </p:txBody>
      </p:sp>
      <p:pic>
        <p:nvPicPr>
          <p:cNvPr id="20" name="Resim 19" descr="chemistry ile ilgili görsel sonucu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443" y="325239"/>
            <a:ext cx="1311399" cy="1331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Resim 34" descr="yıldız teknik üniversitesi ile ilgili görsel sonucu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4" y="336047"/>
            <a:ext cx="1638090" cy="16082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Metin kutusu 1"/>
          <p:cNvSpPr txBox="1"/>
          <p:nvPr/>
        </p:nvSpPr>
        <p:spPr>
          <a:xfrm>
            <a:off x="-371852" y="9701597"/>
            <a:ext cx="82999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1800" b="1" i="1" dirty="0" smtClean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tr-TR" sz="1800" b="1" i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Tarih:07.03.2023</a:t>
            </a:r>
            <a:r>
              <a:rPr lang="tr-TR" sz="18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tr-TR" sz="18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tr-TR" sz="1800" b="1" i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Saat: 13.00</a:t>
            </a:r>
          </a:p>
        </p:txBody>
      </p:sp>
      <p:sp>
        <p:nvSpPr>
          <p:cNvPr id="7" name="Dikdörtgen 6"/>
          <p:cNvSpPr/>
          <p:nvPr/>
        </p:nvSpPr>
        <p:spPr>
          <a:xfrm>
            <a:off x="402158" y="5170016"/>
            <a:ext cx="662473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Aft>
                <a:spcPts val="0"/>
              </a:spcAft>
            </a:pPr>
            <a:endParaRPr lang="tr-TR" b="1" u="sng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endParaRPr lang="tr-TR" b="1" u="sng" dirty="0" smtClean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tr-TR" b="1" u="sng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KONU</a:t>
            </a: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endParaRPr lang="tr-TR" sz="2400" b="1" u="sng" dirty="0" smtClean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tr-TR" b="1" u="sng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DEMİR OKSİT NANOPARTİKÜLLERİN </a:t>
            </a:r>
            <a:r>
              <a:rPr lang="tr-TR" b="1" u="sng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SENTEZİ </a:t>
            </a:r>
            <a:r>
              <a:rPr lang="tr-TR" b="1" u="sng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VE TEMİZ SU </a:t>
            </a:r>
            <a:r>
              <a:rPr lang="tr-TR" b="1" u="sng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ELDESİNDE KULLANIMI</a:t>
            </a: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endParaRPr lang="tr-TR" b="1" dirty="0" smtClean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endParaRPr lang="tr-TR" b="1" u="sng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endParaRPr lang="tr-TR" b="1" u="sng" dirty="0" smtClean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tr-TR" b="1" u="sng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Danışman</a:t>
            </a: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tr-TR" b="1" u="sng" dirty="0" err="1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Doç.Dr.Semih</a:t>
            </a:r>
            <a:r>
              <a:rPr lang="tr-TR" b="1" u="sng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GÖRDÜK</a:t>
            </a: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endParaRPr lang="tr-TR" b="1" u="sng" dirty="0" smtClean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tr-TR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tr-TR" dirty="0" smtClean="0">
                <a:latin typeface="Times New Roman"/>
                <a:ea typeface="Batang"/>
              </a:rPr>
              <a:t> </a:t>
            </a:r>
            <a:endParaRPr lang="tr-TR" b="1" dirty="0">
              <a:solidFill>
                <a:schemeClr val="accent1">
                  <a:lumMod val="50000"/>
                </a:schemeClr>
              </a:solidFill>
              <a:effectLst/>
              <a:latin typeface="Comic Sans MS" panose="030F0702030302020204" pitchFamily="66" charset="0"/>
              <a:ea typeface="Times New Roman"/>
            </a:endParaRPr>
          </a:p>
        </p:txBody>
      </p:sp>
      <p:sp>
        <p:nvSpPr>
          <p:cNvPr id="23" name="5-Nokta Yıldız 22"/>
          <p:cNvSpPr/>
          <p:nvPr/>
        </p:nvSpPr>
        <p:spPr>
          <a:xfrm>
            <a:off x="1904268" y="1656259"/>
            <a:ext cx="3747741" cy="3555656"/>
          </a:xfrm>
          <a:prstGeom prst="star5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r-TR"/>
            </a:defPPr>
            <a:lvl1pPr marL="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870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4305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7175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8610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0045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11480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r-TR"/>
          </a:p>
        </p:txBody>
      </p:sp>
      <p:pic>
        <p:nvPicPr>
          <p:cNvPr id="15" name="Resim 1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10" y="7821700"/>
            <a:ext cx="1750501" cy="1686214"/>
          </a:xfrm>
          <a:prstGeom prst="rect">
            <a:avLst/>
          </a:prstGeom>
          <a:noFill/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5603" y="2666443"/>
            <a:ext cx="1669220" cy="1670743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0211" y="7995148"/>
            <a:ext cx="1790689" cy="1339317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24" name="Dikdörtgen 23"/>
          <p:cNvSpPr/>
          <p:nvPr/>
        </p:nvSpPr>
        <p:spPr>
          <a:xfrm>
            <a:off x="2345574" y="5255501"/>
            <a:ext cx="2860086" cy="515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tr-TR" sz="24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ea typeface="Times New Roman"/>
                <a:cs typeface="Calibri"/>
              </a:rPr>
              <a:t>SİMAY BAŞAK</a:t>
            </a:r>
            <a:endParaRPr lang="tr-TR" sz="24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  <a:ea typeface="Times New Roman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220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301</TotalTime>
  <Words>30</Words>
  <Application>Microsoft Office PowerPoint</Application>
  <PresentationFormat>Özel</PresentationFormat>
  <Paragraphs>20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7" baseType="lpstr">
      <vt:lpstr>Batang</vt:lpstr>
      <vt:lpstr>Arial</vt:lpstr>
      <vt:lpstr>Calibri</vt:lpstr>
      <vt:lpstr>Comic Sans MS</vt:lpstr>
      <vt:lpstr>Times New Roman</vt:lpstr>
      <vt:lpstr>Ofis Teması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Casper</dc:creator>
  <cp:lastModifiedBy>Acer</cp:lastModifiedBy>
  <cp:revision>34</cp:revision>
  <dcterms:created xsi:type="dcterms:W3CDTF">2016-11-29T08:51:08Z</dcterms:created>
  <dcterms:modified xsi:type="dcterms:W3CDTF">2023-03-03T08:30:00Z</dcterms:modified>
</cp:coreProperties>
</file>